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2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74" r:id="rId15"/>
    <p:sldId id="268" r:id="rId16"/>
    <p:sldId id="269" r:id="rId17"/>
    <p:sldId id="270" r:id="rId18"/>
    <p:sldId id="282" r:id="rId19"/>
    <p:sldId id="271" r:id="rId20"/>
    <p:sldId id="275" r:id="rId21"/>
    <p:sldId id="276" r:id="rId22"/>
    <p:sldId id="277" r:id="rId23"/>
    <p:sldId id="283" r:id="rId24"/>
    <p:sldId id="278" r:id="rId25"/>
    <p:sldId id="279" r:id="rId26"/>
    <p:sldId id="284" r:id="rId27"/>
    <p:sldId id="281" r:id="rId28"/>
    <p:sldId id="285" r:id="rId29"/>
    <p:sldId id="286" r:id="rId30"/>
    <p:sldId id="287" r:id="rId31"/>
    <p:sldId id="293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66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01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71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57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33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9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4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92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1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36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84F5F-B3B8-4950-84CA-7E0E8215E63B}" type="datetimeFigureOut">
              <a:rPr lang="zh-CN" altLang="en-US" smtClean="0"/>
              <a:t>2018/10/30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0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Networks: Learning</a:t>
            </a:r>
          </a:p>
          <a:p>
            <a:r>
              <a:rPr lang="en-US" altLang="zh-CN" sz="2000" dirty="0" smtClean="0"/>
              <a:t>Cost function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Begin with the above, talking about a learning algorithm for fitting the parameters of neural network given the training set.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831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367" y="1382044"/>
            <a:ext cx="4952381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Z21 weighted sum of inputs of the input unit</a:t>
            </a:r>
            <a:endParaRPr lang="en-US" altLang="zh-CN" sz="2000" dirty="0"/>
          </a:p>
          <a:p>
            <a:r>
              <a:rPr lang="en-US" altLang="zh-CN" sz="2000" dirty="0" smtClean="0"/>
              <a:t>Apply sigmoid function to Z21 to get a21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48" b="1592"/>
          <a:stretch/>
        </p:blipFill>
        <p:spPr>
          <a:xfrm>
            <a:off x="2148435" y="1188541"/>
            <a:ext cx="8748166" cy="47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5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86833"/>
            <a:ext cx="1090071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For </a:t>
            </a:r>
            <a:r>
              <a:rPr lang="en-US" altLang="zh-CN" sz="2000" dirty="0" smtClean="0"/>
              <a:t>understanding, you can think cost as square error.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58" y="1182019"/>
            <a:ext cx="8800000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67" y="828076"/>
            <a:ext cx="9152381" cy="5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Networks: </a:t>
            </a:r>
            <a:r>
              <a:rPr lang="en-US" altLang="zh-CN" sz="2000" u="sng" dirty="0" smtClean="0"/>
              <a:t>Learning</a:t>
            </a:r>
            <a:endParaRPr lang="en-US" altLang="zh-CN" sz="2000" dirty="0"/>
          </a:p>
          <a:p>
            <a:r>
              <a:rPr lang="en-US" altLang="zh-CN" sz="2000" dirty="0" smtClean="0"/>
              <a:t>Implementation note: Unrolling parameters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Implementation detail of unrolling your parameters from matrices into vectors,</a:t>
            </a:r>
          </a:p>
          <a:p>
            <a:r>
              <a:rPr lang="en-US" altLang="zh-CN" sz="2000" dirty="0"/>
              <a:t>w</a:t>
            </a:r>
            <a:r>
              <a:rPr lang="en-US" altLang="zh-CN" sz="2000" dirty="0" smtClean="0"/>
              <a:t>hich we need in order to use the advanced optimization routines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0055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44" y="1478935"/>
            <a:ext cx="8571428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44" y="1463742"/>
            <a:ext cx="8571428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48" y="1182019"/>
            <a:ext cx="9047619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Networks: Learning</a:t>
            </a:r>
          </a:p>
          <a:p>
            <a:r>
              <a:rPr lang="en-US" altLang="zh-CN" sz="2000" dirty="0" smtClean="0"/>
              <a:t>Gradient checking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60487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39" y="1182019"/>
            <a:ext cx="8695238" cy="48666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199" y="474133"/>
            <a:ext cx="1090071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                                                          two-sided difference                   one-sided difference</a:t>
            </a:r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57058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44" y="1182019"/>
            <a:ext cx="8571428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91" y="1182019"/>
            <a:ext cx="8333333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05" y="1182019"/>
            <a:ext cx="8761905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58" y="1182019"/>
            <a:ext cx="9200000" cy="4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Networks: Learning</a:t>
            </a:r>
          </a:p>
          <a:p>
            <a:r>
              <a:rPr lang="en-US" altLang="zh-CN" sz="2000" dirty="0" smtClean="0"/>
              <a:t>Random initialization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Initialized of all parameter to zero doesn’t work for neural network.</a:t>
            </a:r>
            <a:endParaRPr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97572"/>
            <a:ext cx="6685714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Problem of symmetry weights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44" y="1182019"/>
            <a:ext cx="857142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05" y="1182019"/>
            <a:ext cx="8761905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3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Networks: Learning</a:t>
            </a:r>
          </a:p>
          <a:p>
            <a:r>
              <a:rPr lang="en-US" altLang="zh-CN" sz="2000" dirty="0" smtClean="0"/>
              <a:t>Putting it together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Put all the pieces together, to give a overall summary or a bigger picture view of how all the pieces fit together and of the overall process of how to implement a neural network learning algorithm.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731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2" y="1110843"/>
            <a:ext cx="8666667" cy="46666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199" y="474133"/>
            <a:ext cx="1090071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/>
              <a:t>Usually, the more hidden units the better.</a:t>
            </a:r>
          </a:p>
          <a:p>
            <a:r>
              <a:rPr lang="en-US" altLang="zh-CN" sz="2000" dirty="0"/>
              <a:t>If you have a lot of hidden units, it become more computationally expensive. But very often, having more hidden units is a good thing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678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48" y="1182019"/>
            <a:ext cx="8647619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91" y="1182019"/>
            <a:ext cx="8933333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L = total # of layers in network sl = # of units</a:t>
            </a:r>
          </a:p>
          <a:p>
            <a:r>
              <a:rPr lang="en-US" altLang="zh-CN" sz="2000" dirty="0" smtClean="0"/>
              <a:t>K = output units == # classification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20" y="828076"/>
            <a:ext cx="8590476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63" y="1182019"/>
            <a:ext cx="8476190" cy="4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7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Networks: Learning</a:t>
            </a:r>
          </a:p>
          <a:p>
            <a:r>
              <a:rPr lang="en-US" altLang="zh-CN" sz="2000" dirty="0" smtClean="0"/>
              <a:t>Autonomous driving example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7500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20" y="1182019"/>
            <a:ext cx="8190476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Networks: Learning</a:t>
            </a:r>
          </a:p>
          <a:p>
            <a:r>
              <a:rPr lang="en-US" altLang="zh-CN" sz="2000" dirty="0" smtClean="0"/>
              <a:t>Backpropagation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9207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51" y="1182019"/>
            <a:ext cx="7914286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7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24" y="1415581"/>
            <a:ext cx="8066667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24" y="1182019"/>
            <a:ext cx="8666667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86" y="1182019"/>
            <a:ext cx="8857143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199" y="474133"/>
            <a:ext cx="10900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10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Networks: Learning</a:t>
            </a:r>
          </a:p>
          <a:p>
            <a:r>
              <a:rPr lang="en-US" altLang="zh-CN" sz="2000" dirty="0" smtClean="0"/>
              <a:t>Backpropagation intuition</a:t>
            </a:r>
          </a:p>
        </p:txBody>
      </p:sp>
    </p:spTree>
    <p:extLst>
      <p:ext uri="{BB962C8B-B14F-4D97-AF65-F5344CB8AC3E}">
        <p14:creationId xmlns:p14="http://schemas.microsoft.com/office/powerpoint/2010/main" val="388433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305</Words>
  <Application>Microsoft Office PowerPoint</Application>
  <PresentationFormat>宽屏</PresentationFormat>
  <Paragraphs>189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Steve</dc:creator>
  <cp:lastModifiedBy>Wang Steve</cp:lastModifiedBy>
  <cp:revision>53</cp:revision>
  <dcterms:created xsi:type="dcterms:W3CDTF">2018-10-26T11:54:39Z</dcterms:created>
  <dcterms:modified xsi:type="dcterms:W3CDTF">2018-10-30T11:32:14Z</dcterms:modified>
</cp:coreProperties>
</file>